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0" r:id="rId4"/>
    <p:sldId id="259" r:id="rId5"/>
    <p:sldId id="281" r:id="rId6"/>
    <p:sldId id="292" r:id="rId7"/>
    <p:sldId id="282" r:id="rId8"/>
    <p:sldId id="283" r:id="rId9"/>
    <p:sldId id="284" r:id="rId10"/>
    <p:sldId id="285" r:id="rId11"/>
    <p:sldId id="286" r:id="rId12"/>
    <p:sldId id="288" r:id="rId13"/>
    <p:sldId id="287" r:id="rId14"/>
    <p:sldId id="258" r:id="rId15"/>
    <p:sldId id="260" r:id="rId16"/>
    <p:sldId id="261" r:id="rId17"/>
    <p:sldId id="293" r:id="rId18"/>
    <p:sldId id="294" r:id="rId19"/>
    <p:sldId id="266" r:id="rId20"/>
    <p:sldId id="267" r:id="rId21"/>
    <p:sldId id="263" r:id="rId22"/>
    <p:sldId id="262" r:id="rId23"/>
    <p:sldId id="264" r:id="rId24"/>
    <p:sldId id="289" r:id="rId25"/>
    <p:sldId id="265" r:id="rId26"/>
    <p:sldId id="295" r:id="rId27"/>
    <p:sldId id="296" r:id="rId28"/>
    <p:sldId id="29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5027F4-0CDE-4AC6-AEF3-BFFA7183E7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85794"/>
            <a:ext cx="6742006" cy="348616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Евангельское пробуждение в России</a:t>
            </a:r>
            <a:endParaRPr lang="ru-RU" sz="8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357826"/>
            <a:ext cx="5816360" cy="9806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К  150-летию русско-украинского братства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143438534515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Alexander_I_of_Russia_by_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0"/>
            <a:ext cx="4267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the-bibl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0"/>
            <a:ext cx="750099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11 января 1813 года – Российское библейское общество</a:t>
            </a:r>
            <a:endParaRPr lang="ru-RU" sz="8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0100" y="1214422"/>
            <a:ext cx="753776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1822 год – </a:t>
            </a:r>
          </a:p>
          <a:p>
            <a:pPr algn="ctr"/>
            <a:r>
              <a:rPr lang="ru-RU" sz="8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Евангелие на </a:t>
            </a:r>
          </a:p>
          <a:p>
            <a:pPr algn="ctr"/>
            <a:r>
              <a:rPr lang="ru-RU" sz="8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русском языке</a:t>
            </a:r>
            <a:endParaRPr lang="ru-RU" sz="8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285720" y="1500174"/>
            <a:ext cx="84296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Середина 19 века - Водные молокане </a:t>
            </a:r>
            <a:r>
              <a:rPr lang="ru-RU" sz="4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(крещение и причастие)</a:t>
            </a:r>
            <a:endParaRPr lang="ru-RU" sz="4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Картинки по запросу мартин лют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blackseanews.net/files/image/(92-99-99-99)/%D0%9F%D0%B5%D1%80%D0%B5%D1%81%D0%B5%D0%BB%D0%B5%D0%BD%D0%B8%D0%B5%20%D0%BD%D0%B5%D0%BC%D1%86%D0%B5%D0%B2%20%D0%B2%20%D0%A0%D0%BE%D1%81%D1%81%D0%B8%D1%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928670"/>
            <a:ext cx="81439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           1821 - 1838</a:t>
            </a:r>
          </a:p>
          <a:p>
            <a:r>
              <a:rPr lang="ru-RU" sz="6000" dirty="0" smtClean="0"/>
              <a:t>Базельская миссия на Кавказе </a:t>
            </a:r>
          </a:p>
          <a:p>
            <a:r>
              <a:rPr lang="ru-RU" sz="3200" dirty="0" smtClean="0"/>
              <a:t>(среди немцев, армян и мусульман)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2650"/>
            <a:ext cx="9144000" cy="582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im0-tub-ru.yandex.net/i?id=60c89e8cc2d03b86e378bdf684cdd436&amp;n=33&amp;h=215&amp;w=16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im0-tub-ru.yandex.net/i?id=60c89e8cc2d03b86e378bdf684cdd436&amp;n=33&amp;h=215&amp;w=1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3552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57818" y="1071546"/>
            <a:ext cx="3786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Фелициан  Заремба </a:t>
            </a:r>
          </a:p>
          <a:p>
            <a:r>
              <a:rPr lang="ru-RU" sz="4000" dirty="0" smtClean="0"/>
              <a:t>(1794 - 1874)</a:t>
            </a:r>
            <a:endParaRPr lang="ru-RU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hristiane.ru/_service/39130/display/img_version/5778280/img_name/6303_39130_9f5264a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6804" cy="47863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5072074"/>
            <a:ext cx="82026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Мартин Карлович  Кальвейт</a:t>
            </a:r>
          </a:p>
          <a:p>
            <a:r>
              <a:rPr lang="ru-RU" sz="4800" dirty="0" smtClean="0"/>
              <a:t>                   (1833 – 1918)</a:t>
            </a:r>
            <a:endParaRPr lang="ru-RU" sz="4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xn--80abw1alec.xn--p1ai/showimg/17his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908" cy="68085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6314" y="1071546"/>
            <a:ext cx="44330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Никита </a:t>
            </a:r>
          </a:p>
          <a:p>
            <a:pPr algn="ctr"/>
            <a:r>
              <a:rPr lang="ru-RU" sz="6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Исаевич </a:t>
            </a:r>
          </a:p>
          <a:p>
            <a:pPr algn="ctr"/>
            <a:r>
              <a:rPr lang="ru-RU" sz="6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Воронин </a:t>
            </a:r>
          </a:p>
          <a:p>
            <a:pPr algn="ctr"/>
            <a:r>
              <a:rPr lang="ru-RU" sz="6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(1840 – 1905)</a:t>
            </a:r>
            <a:endParaRPr lang="ru-RU" sz="6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017.radikal.ru/i431/1201/e5/91cdd75bc5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521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5780782"/>
            <a:ext cx="64910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20 августа 1867 год,  Тифлис – </a:t>
            </a:r>
          </a:p>
          <a:p>
            <a:pPr algn="ctr"/>
            <a:r>
              <a:rPr lang="ru-RU" sz="3200" dirty="0" smtClean="0"/>
              <a:t>крещение Воронина на реке Кура </a:t>
            </a:r>
            <a:endParaRPr lang="ru-RU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Карта-Кавказ-в-19-ве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geophoto.ru/large/aper215095081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319406" cy="58578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3108" y="5857892"/>
            <a:ext cx="4383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Гирусы (горис)</a:t>
            </a:r>
            <a:endParaRPr lang="ru-RU" sz="4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8582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     1905 год:</a:t>
            </a:r>
          </a:p>
          <a:p>
            <a:pPr algn="ctr">
              <a:buFontTx/>
              <a:buChar char="-"/>
            </a:pPr>
            <a:r>
              <a:rPr lang="ru-RU" sz="6000" dirty="0" smtClean="0"/>
              <a:t>20 тысяч русских баптистов,</a:t>
            </a:r>
          </a:p>
          <a:p>
            <a:pPr algn="ctr"/>
            <a:r>
              <a:rPr lang="ru-RU" sz="6000" dirty="0" smtClean="0"/>
              <a:t>- 23 тысячи немецких    баптистов.</a:t>
            </a:r>
            <a:endParaRPr lang="ru-RU" sz="6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7693"/>
            <a:ext cx="8972456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/>
              <a:t>Много теснили меня </a:t>
            </a:r>
          </a:p>
          <a:p>
            <a:pPr algn="ctr"/>
            <a:r>
              <a:rPr lang="ru-RU" sz="4800" dirty="0" smtClean="0"/>
              <a:t>от юности моей,</a:t>
            </a:r>
          </a:p>
          <a:p>
            <a:pPr algn="ctr"/>
            <a:r>
              <a:rPr lang="ru-RU" sz="4800" dirty="0" smtClean="0"/>
              <a:t> но не одолели меня. </a:t>
            </a:r>
          </a:p>
          <a:p>
            <a:pPr algn="ctr"/>
            <a:r>
              <a:rPr lang="ru-RU" sz="4800" dirty="0" smtClean="0"/>
              <a:t>На хребте моём орали</a:t>
            </a:r>
          </a:p>
          <a:p>
            <a:pPr algn="ctr"/>
            <a:r>
              <a:rPr lang="ru-RU" sz="4800" dirty="0" smtClean="0"/>
              <a:t>оратаи, проводили длинные </a:t>
            </a:r>
          </a:p>
          <a:p>
            <a:pPr algn="ctr"/>
            <a:r>
              <a:rPr lang="ru-RU" sz="4800" dirty="0" smtClean="0"/>
              <a:t>борозды свои. Но Господь </a:t>
            </a:r>
          </a:p>
          <a:p>
            <a:pPr algn="ctr"/>
            <a:r>
              <a:rPr lang="ru-RU" sz="4800" dirty="0" smtClean="0"/>
              <a:t>праведен: </a:t>
            </a:r>
          </a:p>
          <a:p>
            <a:pPr algn="ctr"/>
            <a:r>
              <a:rPr lang="ru-RU" sz="4800" dirty="0" smtClean="0"/>
              <a:t>Он рассек узы нечестивых.</a:t>
            </a:r>
          </a:p>
          <a:p>
            <a:pPr algn="ctr"/>
            <a:r>
              <a:rPr lang="ru-RU" sz="4800" dirty="0" smtClean="0"/>
              <a:t> </a:t>
            </a:r>
            <a:r>
              <a:rPr lang="ru-RU" sz="4800" dirty="0" smtClean="0"/>
              <a:t>                               </a:t>
            </a:r>
            <a:r>
              <a:rPr lang="ru-RU" sz="4000" dirty="0" smtClean="0"/>
              <a:t>Псалом 128: 2,3,4</a:t>
            </a:r>
            <a:endParaRPr lang="ru-RU" sz="4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Причины Евангельского пробуждения:</a:t>
            </a:r>
            <a:endParaRPr lang="ru-RU" sz="5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1) </a:t>
            </a:r>
            <a:r>
              <a:rPr lang="ru-RU" sz="4000" dirty="0" err="1" smtClean="0"/>
              <a:t>Богоискание</a:t>
            </a:r>
            <a:r>
              <a:rPr lang="ru-RU" sz="4000" dirty="0" smtClean="0"/>
              <a:t> в русском народе;</a:t>
            </a:r>
          </a:p>
          <a:p>
            <a:r>
              <a:rPr lang="ru-RU" sz="4000" dirty="0" smtClean="0"/>
              <a:t>2) Распространение Слова Божия;</a:t>
            </a:r>
          </a:p>
          <a:p>
            <a:r>
              <a:rPr lang="ru-RU" sz="4000" dirty="0" smtClean="0"/>
              <a:t>3) Влияние реформаторских идей с Запада.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800px-Крещение_Р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8600"/>
            <a:ext cx="51816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7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Связь поколений</a:t>
            </a:r>
          </a:p>
        </p:txBody>
      </p:sp>
      <p:sp>
        <p:nvSpPr>
          <p:cNvPr id="100378" name="Rectangle 2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8382000" cy="4953000"/>
          </a:xfrm>
        </p:spPr>
        <p:txBody>
          <a:bodyPr/>
          <a:lstStyle/>
          <a:p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Стригольники (1371 – 1375)</a:t>
            </a:r>
          </a:p>
          <a:p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«Жидовствующие»(1471 – 1504) </a:t>
            </a:r>
          </a:p>
          <a:p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Учение Башкина и Косого (1553 - 1555)</a:t>
            </a:r>
          </a:p>
          <a:p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Учение Тверитинова (1700 – 1716)</a:t>
            </a:r>
          </a:p>
          <a:p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Духовные христиане молокане </a:t>
            </a:r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100380" name="AutoShape 28"/>
          <p:cNvSpPr>
            <a:spLocks noChangeArrowheads="1"/>
          </p:cNvSpPr>
          <p:nvPr/>
        </p:nvSpPr>
        <p:spPr bwMode="auto">
          <a:xfrm>
            <a:off x="1828800" y="2438400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1828800" y="3429000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82" name="AutoShape 30"/>
          <p:cNvSpPr>
            <a:spLocks noChangeArrowheads="1"/>
          </p:cNvSpPr>
          <p:nvPr/>
        </p:nvSpPr>
        <p:spPr bwMode="auto">
          <a:xfrm>
            <a:off x="1828800" y="4495800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83" name="AutoShape 31"/>
          <p:cNvSpPr>
            <a:spLocks noChangeArrowheads="1"/>
          </p:cNvSpPr>
          <p:nvPr/>
        </p:nvSpPr>
        <p:spPr bwMode="auto">
          <a:xfrm>
            <a:off x="1828800" y="5562600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img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1524000"/>
            <a:ext cx="86106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1765 г. – первое официальное наименование духовных христиан.</a:t>
            </a:r>
          </a:p>
          <a:p>
            <a:pPr>
              <a:lnSpc>
                <a:spcPct val="80000"/>
              </a:lnSpc>
            </a:pPr>
            <a:endParaRPr lang="ru-RU" sz="4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«… как новорождённые младенцы, возлюбите чистое словесное молоко…»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1"/>
                </a:solidFill>
              </a:rPr>
              <a:t>(1-е Петра 2:2)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31925"/>
          </a:xfrm>
        </p:spPr>
        <p:txBody>
          <a:bodyPr>
            <a:normAutofit fontScale="90000"/>
          </a:bodyPr>
          <a:lstStyle/>
          <a:p>
            <a:r>
              <a:rPr lang="ru-RU" sz="9600"/>
              <a:t>Молокане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90800"/>
            <a:ext cx="86106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6600" dirty="0"/>
              <a:t>Господь есть Дух; а где Дух Господень, там свобода</a:t>
            </a:r>
            <a:r>
              <a:rPr lang="ru-RU" sz="48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(2 </a:t>
            </a:r>
            <a:r>
              <a:rPr lang="ru-RU" sz="2000" dirty="0" err="1"/>
              <a:t>Кор</a:t>
            </a:r>
            <a:r>
              <a:rPr lang="ru-RU" sz="2000" dirty="0"/>
              <a:t>. 3 : 17)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7772400" cy="1431925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cs typeface="Aharoni" pitchFamily="2" charset="-79"/>
              </a:rPr>
              <a:t>Молокане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Карта-Кавказ-в-19-ве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</TotalTime>
  <Words>246</Words>
  <PresentationFormat>Экран (4:3)</PresentationFormat>
  <Paragraphs>55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 Евангельское пробуждение в России</vt:lpstr>
      <vt:lpstr>Слайд 2</vt:lpstr>
      <vt:lpstr>Причины Евангельского пробуждения:</vt:lpstr>
      <vt:lpstr>Слайд 4</vt:lpstr>
      <vt:lpstr>    Связь поколений</vt:lpstr>
      <vt:lpstr>Слайд 6</vt:lpstr>
      <vt:lpstr>Молокане</vt:lpstr>
      <vt:lpstr>Молокане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Евангельское пробуждение в России</dc:title>
  <dc:creator>User</dc:creator>
  <cp:lastModifiedBy>User</cp:lastModifiedBy>
  <cp:revision>24</cp:revision>
  <dcterms:created xsi:type="dcterms:W3CDTF">2017-08-15T17:53:46Z</dcterms:created>
  <dcterms:modified xsi:type="dcterms:W3CDTF">2017-08-16T07:49:20Z</dcterms:modified>
</cp:coreProperties>
</file>